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F8154-9878-4792-8450-D3478C49F913}" type="slidenum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680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0537D-18F5-414E-AD7E-D3D4E51D824A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624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E4271-7541-43D5-9204-9D05611B79C5}" type="slidenum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471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1BDCE-298D-4E47-A777-2F7EB7C8C2D1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70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6AEDB-6317-44B6-BB51-A17FFCA97325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538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1A1B9-E561-43AE-A0A0-3EB1C0355A77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938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37565-57F7-4EBC-91DD-9D274134DD26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4301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237A3-6419-40DC-AE06-283A2985AB46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3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FBDFB-5E3D-4C12-8F6F-E2589D4C4710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141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2163D-77A7-462D-A5FC-DF5A0BABDF5D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894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3E3DD-C236-4C30-B2BA-2F44D827A095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22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4B5D3C-85F0-4BDA-B57D-57796873054F}" type="slidenum">
              <a:rPr lang="en-US">
                <a:solidFill>
                  <a:prstClr val="black">
                    <a:tint val="9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1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5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867400"/>
            <a:ext cx="8183563" cy="7778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BERPARTISIPASI AKTIF</a:t>
            </a: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3315" name="Picture 6" descr="002f01c9a5dd$6e873540$370114ac@JAKART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304800"/>
            <a:ext cx="8534400" cy="5638800"/>
          </a:xfrm>
          <a:noFill/>
        </p:spPr>
      </p:pic>
    </p:spTree>
    <p:extLst>
      <p:ext uri="{BB962C8B-B14F-4D97-AF65-F5344CB8AC3E}">
        <p14:creationId xmlns:p14="http://schemas.microsoft.com/office/powerpoint/2010/main" val="385899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id-ID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4339" name="Picture 6" descr="obama-smoking-t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6019800"/>
            <a:ext cx="8839200" cy="8382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d-ID" sz="3600" b="1" dirty="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NON SMOKING AREA</a:t>
            </a:r>
          </a:p>
        </p:txBody>
      </p:sp>
    </p:spTree>
    <p:extLst>
      <p:ext uri="{BB962C8B-B14F-4D97-AF65-F5344CB8AC3E}">
        <p14:creationId xmlns:p14="http://schemas.microsoft.com/office/powerpoint/2010/main" val="90745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5400" smtClean="0"/>
              <a:t>KEBERSIHAN TANGGUNG JAWAB BERSAMA</a:t>
            </a:r>
          </a:p>
        </p:txBody>
      </p:sp>
    </p:spTree>
    <p:extLst>
      <p:ext uri="{BB962C8B-B14F-4D97-AF65-F5344CB8AC3E}">
        <p14:creationId xmlns:p14="http://schemas.microsoft.com/office/powerpoint/2010/main" val="67172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online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media </a:t>
            </a:r>
            <a:r>
              <a:rPr lang="en-US" smtClean="0"/>
              <a:t>Learning Management </a:t>
            </a:r>
            <a:r>
              <a:rPr lang="en-US" dirty="0" smtClean="0"/>
              <a:t>System (LMS)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Whatsapp</a:t>
            </a:r>
            <a:r>
              <a:rPr lang="en-US" dirty="0" smtClean="0"/>
              <a:t> (WA)</a:t>
            </a:r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absen</a:t>
            </a:r>
            <a:r>
              <a:rPr lang="en-US" dirty="0" smtClean="0"/>
              <a:t> (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) di LMS</a:t>
            </a:r>
          </a:p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diupload</a:t>
            </a:r>
            <a:r>
              <a:rPr lang="en-US" dirty="0" smtClean="0"/>
              <a:t> di LMS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diupload</a:t>
            </a:r>
            <a:r>
              <a:rPr lang="en-US" dirty="0" smtClean="0"/>
              <a:t> di LMS</a:t>
            </a:r>
          </a:p>
          <a:p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minimal 75 % </a:t>
            </a:r>
            <a:r>
              <a:rPr lang="en-US" dirty="0" err="1" smtClean="0"/>
              <a:t>dari</a:t>
            </a:r>
            <a:r>
              <a:rPr lang="en-US" dirty="0" smtClean="0"/>
              <a:t> 16 kali </a:t>
            </a:r>
            <a:r>
              <a:rPr lang="en-US" dirty="0" err="1" smtClean="0"/>
              <a:t>pertemuan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6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75 %,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UAS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“D”</a:t>
            </a:r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di media yang </a:t>
            </a:r>
            <a:r>
              <a:rPr lang="en-US" dirty="0" err="1" smtClean="0"/>
              <a:t>disepakati</a:t>
            </a:r>
            <a:endParaRPr lang="en-US" dirty="0" smtClean="0"/>
          </a:p>
          <a:p>
            <a:r>
              <a:rPr lang="en-US" dirty="0" err="1" smtClean="0"/>
              <a:t>Nama</a:t>
            </a:r>
            <a:r>
              <a:rPr lang="en-US" dirty="0" smtClean="0"/>
              <a:t> di </a:t>
            </a:r>
            <a:r>
              <a:rPr lang="en-US" dirty="0" err="1" smtClean="0"/>
              <a:t>Whatsapp</a:t>
            </a:r>
            <a:r>
              <a:rPr lang="en-US" dirty="0" smtClean="0"/>
              <a:t> (WA)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inisial</a:t>
            </a:r>
            <a:r>
              <a:rPr lang="en-US" dirty="0" smtClean="0"/>
              <a:t> (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samaran</a:t>
            </a:r>
            <a:r>
              <a:rPr lang="en-US" dirty="0" smtClean="0"/>
              <a:t>).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samaran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3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diupload</a:t>
            </a:r>
            <a:r>
              <a:rPr lang="en-US" dirty="0" smtClean="0"/>
              <a:t> di LMS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soft copy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power point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keaktifan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diskusi</a:t>
            </a:r>
            <a:r>
              <a:rPr lang="en-US" dirty="0" smtClean="0"/>
              <a:t> (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UTS.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06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867400"/>
            <a:ext cx="7772400" cy="685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KONTRAK KESEPAKATAN</a:t>
            </a:r>
            <a:r>
              <a:rPr lang="id-ID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8195" name="Picture 4" descr="F:\image_shake ha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305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007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562600"/>
            <a:ext cx="8183563" cy="10525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TEPAT WAKTU</a:t>
            </a: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9219" name="Picture 6" descr="alaram_clock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47800"/>
            <a:ext cx="4343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282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183563" cy="10525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satMod val="150000"/>
                  </a:schemeClr>
                </a:solidFill>
              </a:rPr>
              <a:t>HANDPHONE SILENT/OFF</a:t>
            </a:r>
            <a:endParaRPr lang="id-ID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024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600200"/>
            <a:ext cx="1938338" cy="3009900"/>
          </a:xfrm>
          <a:noFill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362200"/>
            <a:ext cx="1938338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00200"/>
            <a:ext cx="1938338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34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486400"/>
            <a:ext cx="8183563" cy="1050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satMod val="150000"/>
                  </a:schemeClr>
                </a:solidFill>
              </a:rPr>
              <a:t>FACEBOOK OFF</a:t>
            </a:r>
            <a:endParaRPr lang="id-ID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1267" name="Picture 2" descr="F:\image_faceboo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3733800"/>
            <a:ext cx="2143125" cy="2143125"/>
          </a:xfrm>
          <a:noFill/>
        </p:spPr>
      </p:pic>
      <p:pic>
        <p:nvPicPr>
          <p:cNvPr id="11268" name="Picture 3" descr="F:\image_facebook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419600"/>
            <a:ext cx="441007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2" descr="F:\image_faceb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572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3" descr="F:\image_facebook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441007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650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8183563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SALING MENGHARGAI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1066800"/>
            <a:ext cx="8183562" cy="533400"/>
          </a:xfrm>
          <a:solidFill>
            <a:schemeClr val="tx1">
              <a:lumMod val="50000"/>
              <a:lumOff val="5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12292" name="Picture 4" descr="funny-pictures-15-cents-s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82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506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176</Words>
  <Application>Microsoft Office PowerPoint</Application>
  <PresentationFormat>On-screen Show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Concourse</vt:lpstr>
      <vt:lpstr>Module</vt:lpstr>
      <vt:lpstr>Kontrak Perkuliahan</vt:lpstr>
      <vt:lpstr>Sistem Perkuliahan</vt:lpstr>
      <vt:lpstr>Sistem Perkuliahan</vt:lpstr>
      <vt:lpstr>Tugas</vt:lpstr>
      <vt:lpstr>KONTRAK KESEPAKATAN </vt:lpstr>
      <vt:lpstr>TEPAT WAKTU</vt:lpstr>
      <vt:lpstr>HANDPHONE SILENT/OFF</vt:lpstr>
      <vt:lpstr>FACEBOOK OFF</vt:lpstr>
      <vt:lpstr>SALING MENGHARGAI</vt:lpstr>
      <vt:lpstr>BERPARTISIPASI AKTIF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Perkuliahan</dc:title>
  <dc:creator>user</dc:creator>
  <cp:lastModifiedBy>user</cp:lastModifiedBy>
  <cp:revision>6</cp:revision>
  <dcterms:created xsi:type="dcterms:W3CDTF">2006-08-16T00:00:00Z</dcterms:created>
  <dcterms:modified xsi:type="dcterms:W3CDTF">2020-09-08T07:45:54Z</dcterms:modified>
</cp:coreProperties>
</file>